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6" r:id="rId2"/>
    <p:sldId id="258" r:id="rId3"/>
    <p:sldId id="261" r:id="rId4"/>
    <p:sldId id="262" r:id="rId5"/>
    <p:sldId id="264" r:id="rId6"/>
    <p:sldId id="265" r:id="rId7"/>
    <p:sldId id="260" r:id="rId8"/>
    <p:sldId id="267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BCAC6-00D4-4A5B-A1B3-A75EFBD98FBC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A2877-8E9B-46B7-B9D2-8D343C2BC1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7487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0E218-AE6C-BC3C-54E2-9B15D9DAA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FC2089B-2F34-1352-F1F9-DDBB8CFDD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7F8C92-AB45-225E-E088-4861410CC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3178D-D583-460A-BC8E-74052B55CA68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1C9BB5-C936-7525-3649-4D2035736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BFB103-4526-6104-0735-9E46F1D6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099BD-3423-42B5-81A5-7990141DF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158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01E30-043C-ABB3-772C-C961ACBB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27605B0-982D-8C2B-46B0-13A8C624B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86F4D6-EAB1-A564-3CEF-73E39061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3178D-D583-460A-BC8E-74052B55CA68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020086-D804-B250-0DE8-0EDEEFFBC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E7D485-D75D-7017-4631-6CEA7A39D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099BD-3423-42B5-81A5-7990141DF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1563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50C4DA8-9EB8-01A3-F3C9-6C18168E6C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685115-107E-3368-A50D-7243F97036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934B35-A909-65F0-C66F-2FDD5A99C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3178D-D583-460A-BC8E-74052B55CA68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0B5727-285F-4AC9-94C4-C40291F7B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CC363C-5CFB-12E5-97CA-151EC9D95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099BD-3423-42B5-81A5-7990141DF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54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5EB858-3B96-E59F-01A4-6FEEFD191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084D66-0284-1AC9-DA13-B8A72C762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9511D8-8E9B-ECB9-7268-8DBDAFF6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3178D-D583-460A-BC8E-74052B55CA68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5AAAEB-D251-92B6-B1E9-AA7C5AD20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2DD3F5-BBDF-5785-6FE8-BCFF163F3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099BD-3423-42B5-81A5-7990141DF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484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505EE1-5F4D-C41E-28BF-A9107ED6A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E452FD-97BD-3D9A-4592-3B20228B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5227E6-8AA1-9508-5058-FAE8EAEAF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3178D-D583-460A-BC8E-74052B55CA68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F12CA5-085B-706B-1F3D-5B13001D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93FC1D-EC46-B249-89B1-C727BE6F4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099BD-3423-42B5-81A5-7990141DF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2564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1EF75B-AE4E-31DB-37E7-173564ACD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731246-B1E8-2D84-44BF-BC698CF60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53BB73-FBAC-580D-527B-8C4ACD335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F12852A-1981-BD2A-7F90-1375DEB70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3178D-D583-460A-BC8E-74052B55CA68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67066E-E30B-EADE-51DC-7ED4E409A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EB342F-35B8-E97B-441C-65CCB4705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099BD-3423-42B5-81A5-7990141DF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947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65117-BB32-8D6A-D43C-57565F41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6EC85A-3CBE-7159-5B93-AC3B4CBF4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5C418F-5263-CAF1-7125-FBB71ADED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92626E3-EDD8-1AB6-0731-34E800AA9C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94A4DEF-6DB8-2D9A-FAC4-52C98CC8D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CB3976F-7323-E109-9D44-6A0DCA860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3178D-D583-460A-BC8E-74052B55CA68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D421A08-BA64-500F-F819-F13FA22B4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5603C72-9AD5-B2DF-EBF9-1AFE50E32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099BD-3423-42B5-81A5-7990141DF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8025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5D57C0-4CBB-C743-353F-69A24CC6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A080FD9-90EF-FD08-3B58-0C9DF966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3178D-D583-460A-BC8E-74052B55CA68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E3AD666-40F3-38F4-FDE0-0D0F4450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C760D25-3B76-8AAE-9098-A9314C57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099BD-3423-42B5-81A5-7990141DF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0879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CF13AEA-9F87-870A-D856-0C1F5E2A6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3178D-D583-460A-BC8E-74052B55CA68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10EA5DD-6C6A-763D-00B5-25990059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E7ACF9-4173-47B9-3493-8367F710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099BD-3423-42B5-81A5-7990141DF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568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CA4A2A-1985-EC7F-9513-DE0E6A67F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6B713-6547-EB90-5D12-70AD9F10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40B5EA-B4A6-CA21-DBC2-08ACADC0A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1713FF-2460-C4E0-4168-0CBE77F5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3178D-D583-460A-BC8E-74052B55CA68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D7BADF-D6E2-6068-1225-A19E2AFA6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5DF67D-6267-99DB-DB7E-B10D7704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099BD-3423-42B5-81A5-7990141DF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484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16F43-6768-4FAC-74BD-2D581B99C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AC2C3B-B6D4-FA11-5EAC-5A1C00056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2592AB-CA02-DC2B-E104-8A82486DB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D0FB5A-0C4C-574C-1934-BD181B4C3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3178D-D583-460A-BC8E-74052B55CA68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856FF8-ADED-BB98-1D49-E5AC3B87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D1F386C-BD84-60BC-33E0-12FC9096C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099BD-3423-42B5-81A5-7990141DF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123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DCC5F3-5C0C-59B5-86E4-F2876BC05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F72CF8-60F7-99DE-EC99-2D5E9AB4B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6CA731-7B45-0D9D-93D5-30625005F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3178D-D583-460A-BC8E-74052B55CA68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295E25-34AC-4658-35FA-873A43F15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F87AFD-2C44-1592-ECE6-A7F50FDEF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099BD-3423-42B5-81A5-7990141DF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05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figma.com/proto/FkaqlLQKY2fHtt6ylOzOXd/EuroMetrs?node-id=0-1&amp;t=tKIoRA08Oa2EAW4d-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957F5E-7FA6-9DC1-8402-D372D85C0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87AD5-D567-7FC2-CE26-3472AF74E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281"/>
            <a:ext cx="9366422" cy="996778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АПОУ ВО «Вологодский колледж связи и информационных технологий»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37AD26B-3C67-FEC5-A5B3-697378B96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838" y="1953087"/>
            <a:ext cx="10923373" cy="456304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ИНТЕРАКТИВНОГО ДИЗАЙН-МАКЕТА САЙТА ДЛЯ АРЕНДЫ, ПРОДАЖИ И ПРОСМОТРА ЖИЛОЙ НЕДВИЖИМОСТИ</a:t>
            </a:r>
          </a:p>
          <a:p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Студент группы ИСП-124р</a:t>
            </a:r>
          </a:p>
          <a:p>
            <a:pPr algn="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Теребов Егор Владимирович</a:t>
            </a:r>
          </a:p>
          <a:p>
            <a:pPr algn="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Руководи</a:t>
            </a: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тель</a:t>
            </a:r>
          </a:p>
          <a:p>
            <a:pPr algn="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Кулькова Светлана Николаевна</a:t>
            </a:r>
          </a:p>
          <a:p>
            <a:endParaRPr lang="ru-RU" sz="1800" dirty="0">
              <a:solidFill>
                <a:schemeClr val="bg1"/>
              </a:solidFill>
            </a:endParaRPr>
          </a:p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Вологда, 2025 год </a:t>
            </a:r>
          </a:p>
        </p:txBody>
      </p:sp>
    </p:spTree>
    <p:extLst>
      <p:ext uri="{BB962C8B-B14F-4D97-AF65-F5344CB8AC3E}">
        <p14:creationId xmlns:p14="http://schemas.microsoft.com/office/powerpoint/2010/main" val="201354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4B637-CD10-63F2-98EF-4367C164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ИНТЕРАКТИВНОГО ДИЗАЙН-МАКЕТА САЙТА ДЛЯ АРЕНДЫ, ПРОДАЖИ И ПРОСМОТРА ЖИЛОЙ НЕДВИЖИМОСТИ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E3E99B-1F88-4213-FF8E-FAF34414E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21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 проекта: </a:t>
            </a:r>
            <a:r>
              <a:rPr lang="ru-RU" sz="2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дизайн-макета веб-сайта для компании «</a:t>
            </a:r>
            <a:r>
              <a:rPr lang="ru-RU" sz="2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EuroMeters</a:t>
            </a:r>
            <a:r>
              <a:rPr lang="ru-RU" sz="2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», ориентированного на удобство пользователей и повышение конверсии.</a:t>
            </a:r>
          </a:p>
          <a:p>
            <a:pPr indent="450215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21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 проекта:</a:t>
            </a:r>
            <a:endParaRPr lang="ru-RU" sz="2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213360" algn="l"/>
                <a:tab pos="457200" algn="l"/>
              </a:tabLst>
            </a:pPr>
            <a:r>
              <a:rPr lang="ru-RU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Провести анализ современных тенденций в веб-дизайне и UX/UI.</a:t>
            </a:r>
          </a:p>
          <a:p>
            <a:pPr marL="800100" lvl="1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213360" algn="l"/>
                <a:tab pos="457200" algn="l"/>
              </a:tabLst>
            </a:pPr>
            <a:r>
              <a:rPr lang="ru-RU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Исследовать целевую аудиторию и её потребности.</a:t>
            </a:r>
          </a:p>
          <a:p>
            <a:pPr marL="800100" lvl="1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213360" algn="l"/>
                <a:tab pos="457200" algn="l"/>
              </a:tabLst>
            </a:pPr>
            <a:r>
              <a:rPr lang="ru-RU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интуитивно понятный и функциональный дизайн-макет с использованием инструментов Figma и Adobe XD.</a:t>
            </a:r>
          </a:p>
          <a:p>
            <a:pPr marL="800100" lvl="1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213360" algn="l"/>
                <a:tab pos="457200" algn="l"/>
              </a:tabLst>
            </a:pPr>
            <a:r>
              <a:rPr lang="ru-RU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Протестировать макет на удобство использования и внести необходимые корректировки.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949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8B10B9D-426B-C1D1-9FE2-119A6866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ИНТЕРАКТИВНОГО ДИЗАЙН-МАКЕТА САЙТА ДЛЯ АРЕНДЫ, ПРОДАЖИ И ПРОСМОТРА ЖИЛОЙ НЕДВИЖИМОСТИ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7FB3318-F8B6-B5D5-EC57-25B6EB74D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9147"/>
            <a:ext cx="10515600" cy="41084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sz="2400" b="1" kern="1400" spc="-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РАЗДЕЛ 1. ДИЗАЙН-МАКЕТ</a:t>
            </a:r>
            <a:endParaRPr lang="ru-RU" sz="2400" kern="1400" spc="-5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909D64-C9C7-4734-B265-D7D2F3949F23}"/>
              </a:ext>
            </a:extLst>
          </p:cNvPr>
          <p:cNvSpPr txBox="1"/>
          <p:nvPr/>
        </p:nvSpPr>
        <p:spPr>
          <a:xfrm>
            <a:off x="1216240" y="2069994"/>
            <a:ext cx="9561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Дизайн сайта — это процесс создания визуального и структурного оформления веб-ресурса.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5EDDD6-1972-4C98-A560-8678595D5ACF}"/>
              </a:ext>
            </a:extLst>
          </p:cNvPr>
          <p:cNvSpPr txBox="1"/>
          <p:nvPr/>
        </p:nvSpPr>
        <p:spPr>
          <a:xfrm>
            <a:off x="1216241" y="2487793"/>
            <a:ext cx="925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UX-дизайн (User Experience Design) — это проектирование пользовательского опыта, которое направлено на создание удобного взаимодействия пользователя с сайтом.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AB1B6F-CA1F-4491-AE9D-45CBF49F6EA3}"/>
              </a:ext>
            </a:extLst>
          </p:cNvPr>
          <p:cNvSpPr txBox="1"/>
          <p:nvPr/>
        </p:nvSpPr>
        <p:spPr>
          <a:xfrm>
            <a:off x="1216240" y="3197940"/>
            <a:ext cx="925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UI-дизайн (User Interface Design) — это разработка визуальной части интерфейса.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23E444D-B78E-4D05-99BC-317AA5F1A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432" y="3740583"/>
            <a:ext cx="3955322" cy="275791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8E29E61-AC4E-4423-83F1-9AE4D7718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81" y="3746202"/>
            <a:ext cx="4121619" cy="274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02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69CEDE-B89B-F24F-E552-1C266777A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006"/>
            <a:ext cx="10515600" cy="1178220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ru-RU" sz="4000" b="1" kern="1400" spc="-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РАЗДЕЛ 2. </a:t>
            </a:r>
            <a:r>
              <a:rPr lang="ru-RU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ВЫБОР ИНСТРУМЕНТОВ И ТЕХНОЛОГИЙ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B48B1-A703-6E38-E28F-164F6E0826ED}"/>
              </a:ext>
            </a:extLst>
          </p:cNvPr>
          <p:cNvSpPr txBox="1"/>
          <p:nvPr/>
        </p:nvSpPr>
        <p:spPr>
          <a:xfrm>
            <a:off x="900668" y="3643970"/>
            <a:ext cx="248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AdobeXD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17435D-A061-2722-A8D6-E9B346E76909}"/>
              </a:ext>
            </a:extLst>
          </p:cNvPr>
          <p:cNvSpPr txBox="1"/>
          <p:nvPr/>
        </p:nvSpPr>
        <p:spPr>
          <a:xfrm>
            <a:off x="8918764" y="3639519"/>
            <a:ext cx="207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Figma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A2E08C-DB0D-9F65-E798-A274875DDA49}"/>
              </a:ext>
            </a:extLst>
          </p:cNvPr>
          <p:cNvSpPr txBox="1"/>
          <p:nvPr/>
        </p:nvSpPr>
        <p:spPr>
          <a:xfrm>
            <a:off x="974439" y="6271328"/>
            <a:ext cx="233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Adobe Photoshop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BEBADB-8457-47D8-85EC-FE597BBFC69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651" y="1713784"/>
            <a:ext cx="3274585" cy="184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466C489-3513-481B-8FBD-72BBF9073A9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0" y="1697698"/>
            <a:ext cx="3461588" cy="185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9450E34-E4AC-405E-8E09-B2CE6C1D2E0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026" y="1714848"/>
            <a:ext cx="3875948" cy="1841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A877191-F2C4-4B30-9D7D-9DBFDC454E2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49" y="4131628"/>
            <a:ext cx="2867805" cy="205734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890279-1CBC-416C-940C-38DB3119B982}"/>
              </a:ext>
            </a:extLst>
          </p:cNvPr>
          <p:cNvSpPr txBox="1"/>
          <p:nvPr/>
        </p:nvSpPr>
        <p:spPr>
          <a:xfrm>
            <a:off x="5319362" y="3639519"/>
            <a:ext cx="155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Sketch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A24E6B9-18E4-43B4-8716-F0D5D7222FB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035" y="4131628"/>
            <a:ext cx="4093929" cy="2057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5B48DF4-0A19-4F72-99AA-4A2589987D57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14" y="4131628"/>
            <a:ext cx="2737257" cy="2065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5EE10D-3E0D-4BCD-9261-4BAAA987D1B3}"/>
              </a:ext>
            </a:extLst>
          </p:cNvPr>
          <p:cNvSpPr txBox="1"/>
          <p:nvPr/>
        </p:nvSpPr>
        <p:spPr>
          <a:xfrm>
            <a:off x="4928885" y="6271328"/>
            <a:ext cx="233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Adobe Illustrator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C3339E-3C6E-446F-99C4-E2BD925CB0B6}"/>
              </a:ext>
            </a:extLst>
          </p:cNvPr>
          <p:cNvSpPr txBox="1"/>
          <p:nvPr/>
        </p:nvSpPr>
        <p:spPr>
          <a:xfrm>
            <a:off x="8789828" y="6271328"/>
            <a:ext cx="233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GIMP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826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E7CEB-294A-0C99-83FA-42FEF0EE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86" y="213839"/>
            <a:ext cx="10640627" cy="152618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РАЗДЕЛ 3. СОЗДАНИЕ ИНТЕРАКТИВНОГО ДИЗАЙН-МАКЕТА САЙТА ДЛЯ АРЕНДЫ, ПРОДАЖИ И ПРОСМОТРА ЖИЛОЙ НЕДВИЖИМОСТИ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E2038B-02E9-302B-A341-8CD4F468796E}"/>
              </a:ext>
            </a:extLst>
          </p:cNvPr>
          <p:cNvSpPr txBox="1"/>
          <p:nvPr/>
        </p:nvSpPr>
        <p:spPr>
          <a:xfrm>
            <a:off x="858961" y="3950035"/>
            <a:ext cx="259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Колористика сайта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A7FF6D-408F-44A8-B522-E8116C2EB0C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57" y="1905623"/>
            <a:ext cx="3655225" cy="196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376F0C-A08B-4C4C-9BB4-EA84597171F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492" y="1905170"/>
            <a:ext cx="3655226" cy="19686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FDC99D-70F0-417C-AF3F-FD25BD8DE9BF}"/>
              </a:ext>
            </a:extLst>
          </p:cNvPr>
          <p:cNvSpPr txBox="1"/>
          <p:nvPr/>
        </p:nvSpPr>
        <p:spPr>
          <a:xfrm>
            <a:off x="4961224" y="3949290"/>
            <a:ext cx="2127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Шапка сайта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6BB7C-8F76-4B19-B5D2-0EAD58FAE04B}"/>
              </a:ext>
            </a:extLst>
          </p:cNvPr>
          <p:cNvSpPr txBox="1"/>
          <p:nvPr/>
        </p:nvSpPr>
        <p:spPr>
          <a:xfrm>
            <a:off x="8840938" y="3949290"/>
            <a:ext cx="2127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Подвал сайта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B5C13F2-24B1-4883-8307-C8C680931EF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8" y="1904717"/>
            <a:ext cx="3643465" cy="196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CA5385B-0360-4C6C-9AD7-242327A4911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368" y="4398139"/>
            <a:ext cx="3478840" cy="187924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5F0260-1E52-4B11-967A-7851D1EE3D87}"/>
              </a:ext>
            </a:extLst>
          </p:cNvPr>
          <p:cNvSpPr txBox="1"/>
          <p:nvPr/>
        </p:nvSpPr>
        <p:spPr>
          <a:xfrm>
            <a:off x="2243348" y="6354877"/>
            <a:ext cx="310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Компонентная структура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E03159-8161-4AF9-938D-3D889F66747C}"/>
              </a:ext>
            </a:extLst>
          </p:cNvPr>
          <p:cNvSpPr txBox="1"/>
          <p:nvPr/>
        </p:nvSpPr>
        <p:spPr>
          <a:xfrm>
            <a:off x="6683974" y="6354877"/>
            <a:ext cx="310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Анимационная структура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CDECF1-8589-4255-AA85-0C0170F4A2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216" y="4398139"/>
            <a:ext cx="3476060" cy="187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19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034B4C-7851-0CD5-0E9E-6B4EB651F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2AE985-915C-5F43-FF90-2F8C93FF9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46" y="294821"/>
            <a:ext cx="1080930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РАЗДЕЛ 3. СОЗДАНИЕ ИНТЕРАКТИВНОГО ДИЗАЙН-МАКЕТА САЙТА ДЛЯ АРЕНДЫ, ПРОДАЖИ И ПРОСМОТРА ЖИЛОЙ НЕДВИЖИМОСТИ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8A7D6-4B0C-8F14-2F0D-3982B05BAA44}"/>
              </a:ext>
            </a:extLst>
          </p:cNvPr>
          <p:cNvSpPr txBox="1"/>
          <p:nvPr/>
        </p:nvSpPr>
        <p:spPr>
          <a:xfrm>
            <a:off x="2110173" y="5412805"/>
            <a:ext cx="797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Итоговая версия дизайн-макета с адаптацией под мобильные устройства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BCC19-697D-7A8D-C00B-B9B5535BEC2A}"/>
              </a:ext>
            </a:extLst>
          </p:cNvPr>
          <p:cNvSpPr txBox="1"/>
          <p:nvPr/>
        </p:nvSpPr>
        <p:spPr>
          <a:xfrm>
            <a:off x="4545571" y="6105356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Ссылка на дизайн-макет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BE952F-A2C6-41A6-91FE-20FE8CD01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07" y="2037019"/>
            <a:ext cx="5169443" cy="27839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E639F6-D5CC-481F-BDB3-31D6C38B9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206" y="2026250"/>
            <a:ext cx="5169443" cy="279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51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29A827-B0AB-9017-B3CE-F103EA7CC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53" y="2998040"/>
            <a:ext cx="10084293" cy="86192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БЛАГОДАРЮ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714219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957F5E-7FA6-9DC1-8402-D372D85C0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87AD5-D567-7FC2-CE26-3472AF74E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281"/>
            <a:ext cx="9366422" cy="996778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АПОУ ВО «Вологодский колледж связи и информационных технологий»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37AD26B-3C67-FEC5-A5B3-697378B96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838" y="1953087"/>
            <a:ext cx="10923373" cy="456304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ИНТЕРАКТИВНОГО ДИЗАЙН-МАКЕТА САЙТА ДЛЯ АРЕНДЫ, ПРОДАЖИ И ПРОСМОТРА ЖИЛОЙ НЕДВИЖИМОСТИ</a:t>
            </a:r>
          </a:p>
          <a:p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Студент группы ИСП-124р</a:t>
            </a:r>
          </a:p>
          <a:p>
            <a:pPr algn="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Теребов Егор Владимирович</a:t>
            </a:r>
          </a:p>
          <a:p>
            <a:pPr algn="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Руководи</a:t>
            </a: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тель</a:t>
            </a:r>
          </a:p>
          <a:p>
            <a:pPr algn="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Кулькова Светлана Николаевна</a:t>
            </a:r>
          </a:p>
          <a:p>
            <a:endParaRPr lang="ru-RU" sz="1800" dirty="0">
              <a:solidFill>
                <a:schemeClr val="bg1"/>
              </a:solidFill>
            </a:endParaRPr>
          </a:p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Вологда, 2025 год </a:t>
            </a:r>
          </a:p>
        </p:txBody>
      </p:sp>
    </p:spTree>
    <p:extLst>
      <p:ext uri="{BB962C8B-B14F-4D97-AF65-F5344CB8AC3E}">
        <p14:creationId xmlns:p14="http://schemas.microsoft.com/office/powerpoint/2010/main" val="32269512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284</Words>
  <Application>Microsoft Office PowerPoint</Application>
  <PresentationFormat>Широкоэкранный</PresentationFormat>
  <Paragraphs>47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Тема Office</vt:lpstr>
      <vt:lpstr>АПОУ ВО «Вологодский колледж связи и информационных технологий»</vt:lpstr>
      <vt:lpstr>СОЗДАНИЕ ИНТЕРАКТИВНОГО ДИЗАЙН-МАКЕТА САЙТА ДЛЯ АРЕНДЫ, ПРОДАЖИ И ПРОСМОТРА ЖИЛОЙ НЕДВИЖИМОСТИ</vt:lpstr>
      <vt:lpstr>СОЗДАНИЕ ИНТЕРАКТИВНОГО ДИЗАЙН-МАКЕТА САЙТА ДЛЯ АРЕНДЫ, ПРОДАЖИ И ПРОСМОТРА ЖИЛОЙ НЕДВИЖИМОСТИ</vt:lpstr>
      <vt:lpstr>РАЗДЕЛ 2. ВЫБОР ИНСТРУМЕНТОВ И ТЕХНОЛОГИЙ</vt:lpstr>
      <vt:lpstr>РАЗДЕЛ 3. СОЗДАНИЕ ИНТЕРАКТИВНОГО ДИЗАЙН-МАКЕТА САЙТА ДЛЯ АРЕНДЫ, ПРОДАЖИ И ПРОСМОТРА ЖИЛОЙ НЕДВИЖИМОСТИ</vt:lpstr>
      <vt:lpstr>РАЗДЕЛ 3. СОЗДАНИЕ ИНТЕРАКТИВНОГО ДИЗАЙН-МАКЕТА САЙТА ДЛЯ АРЕНДЫ, ПРОДАЖИ И ПРОСМОТРА ЖИЛОЙ НЕДВИЖИМОСТИ</vt:lpstr>
      <vt:lpstr>БЛАГОДАРЮ ЗА ВНИМАНИЕ!</vt:lpstr>
      <vt:lpstr>АПОУ ВО «Вологодский колледж связи и информационных технологий»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АПОУ ВО «Вологодский колледж связи и информационных технологий»</dc:title>
  <dc:creator>Валерия Викторова</dc:creator>
  <cp:lastModifiedBy>IT Egor</cp:lastModifiedBy>
  <cp:revision>16</cp:revision>
  <dcterms:created xsi:type="dcterms:W3CDTF">2025-03-24T16:47:47Z</dcterms:created>
  <dcterms:modified xsi:type="dcterms:W3CDTF">2025-04-13T17:13:44Z</dcterms:modified>
</cp:coreProperties>
</file>